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media/media1.mp4" ContentType="video/unknown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g"/><Relationship Id="rId3" Type="http://schemas.microsoft.com/office/2007/relationships/media" Target="../media/media1.mp4"/><Relationship Id="rId4" Type="http://schemas.openxmlformats.org/officeDocument/2006/relationships/video" Target="../media/media1.mp4"/><Relationship Id="rId5" Type="http://schemas.openxmlformats.org/officeDocument/2006/relationships/image" Target="../media/image2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jp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jp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jp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jp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jp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jp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jp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ountdown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" name="countdown.mp4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Rounded Rectangle 1"/>
          <p:cNvSpPr/>
          <p:nvPr/>
        </p:nvSpPr>
        <p:spPr>
          <a:xfrm>
            <a:off x="457200" y="1143000"/>
            <a:ext cx="8229600" cy="4572000"/>
          </a:xfrm>
          <a:prstGeom prst="roundRect">
            <a:avLst/>
          </a:prstGeom>
          <a:solidFill>
            <a:srgbClr val="0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731520" y="1417320"/>
            <a:ext cx="7680960" cy="402336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/>
          <a:p>
            <a:pPr algn="ctr">
              <a:defRPr b="1" sz="3600">
                <a:solidFill>
                  <a:srgbClr val="FFFFFF"/>
                </a:solidFill>
              </a:defRPr>
            </a:pPr>
            <a:r>
              <a:t>Holy Communion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rayer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457200" y="1143000"/>
            <a:ext cx="8229600" cy="4572000"/>
          </a:xfrm>
          <a:prstGeom prst="roundRect">
            <a:avLst/>
          </a:prstGeom>
          <a:solidFill>
            <a:srgbClr val="0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TextBox 3"/>
          <p:cNvSpPr txBox="1"/>
          <p:nvPr/>
        </p:nvSpPr>
        <p:spPr>
          <a:xfrm>
            <a:off x="731520" y="1417320"/>
            <a:ext cx="7680960" cy="402336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/>
          <a:p>
            <a:pPr algn="ctr">
              <a:defRPr b="1" sz="3600">
                <a:solidFill>
                  <a:srgbClr val="FFFFFF"/>
                </a:solidFill>
              </a:defRPr>
            </a:pPr>
            <a:r>
              <a:t>Lord’s Prayer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rayer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457200" y="1143000"/>
            <a:ext cx="8229600" cy="4572000"/>
          </a:xfrm>
          <a:prstGeom prst="roundRect">
            <a:avLst/>
          </a:prstGeom>
          <a:solidFill>
            <a:srgbClr val="0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TextBox 3"/>
          <p:cNvSpPr txBox="1"/>
          <p:nvPr/>
        </p:nvSpPr>
        <p:spPr>
          <a:xfrm>
            <a:off x="731520" y="1417320"/>
            <a:ext cx="7680960" cy="402336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/>
          <a:p>
            <a:pPr algn="ctr">
              <a:defRPr b="1" sz="3600">
                <a:solidFill>
                  <a:srgbClr val="FFFFFF"/>
                </a:solidFill>
              </a:defRPr>
            </a:pPr>
            <a:r>
              <a:t>Prayers for the Community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Rounded Rectangle 1"/>
          <p:cNvSpPr/>
          <p:nvPr/>
        </p:nvSpPr>
        <p:spPr>
          <a:xfrm>
            <a:off x="457200" y="1143000"/>
            <a:ext cx="8229600" cy="4572000"/>
          </a:xfrm>
          <a:prstGeom prst="roundRect">
            <a:avLst/>
          </a:prstGeom>
          <a:solidFill>
            <a:srgbClr val="0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731520" y="1417320"/>
            <a:ext cx="7680960" cy="402336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/>
          <a:p>
            <a:pPr algn="ctr">
              <a:defRPr b="1" sz="3600">
                <a:solidFill>
                  <a:srgbClr val="FFFFFF"/>
                </a:solidFill>
              </a:defRPr>
            </a:pPr>
            <a:r>
              <a:t>Offering with Doxology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Rounded Rectangle 1"/>
          <p:cNvSpPr/>
          <p:nvPr/>
        </p:nvSpPr>
        <p:spPr>
          <a:xfrm>
            <a:off x="457200" y="1143000"/>
            <a:ext cx="8229600" cy="4572000"/>
          </a:xfrm>
          <a:prstGeom prst="roundRect">
            <a:avLst/>
          </a:prstGeom>
          <a:solidFill>
            <a:srgbClr val="0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731520" y="1417320"/>
            <a:ext cx="7680960" cy="402336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/>
          <a:p>
            <a:pPr algn="ctr">
              <a:defRPr b="1" sz="3600">
                <a:solidFill>
                  <a:srgbClr val="FFFFFF"/>
                </a:solidFill>
              </a:defRPr>
            </a:pPr>
            <a:r>
              <a:t>Closing Praise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general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457200" y="1143000"/>
            <a:ext cx="8229600" cy="4572000"/>
          </a:xfrm>
          <a:prstGeom prst="roundRect">
            <a:avLst/>
          </a:prstGeom>
          <a:solidFill>
            <a:srgbClr val="0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TextBox 3"/>
          <p:cNvSpPr txBox="1"/>
          <p:nvPr/>
        </p:nvSpPr>
        <p:spPr>
          <a:xfrm>
            <a:off x="731520" y="1417320"/>
            <a:ext cx="7680960" cy="402336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/>
          <a:p>
            <a:pPr algn="ctr">
              <a:defRPr b="1" sz="3600">
                <a:solidFill>
                  <a:srgbClr val="FFFFFF"/>
                </a:solidFill>
              </a:defRPr>
            </a:pPr>
            <a:r>
              <a:t>Dismissal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Rounded Rectangle 1"/>
          <p:cNvSpPr/>
          <p:nvPr/>
        </p:nvSpPr>
        <p:spPr>
          <a:xfrm>
            <a:off x="457200" y="1143000"/>
            <a:ext cx="8229600" cy="4572000"/>
          </a:xfrm>
          <a:prstGeom prst="roundRect">
            <a:avLst/>
          </a:prstGeom>
          <a:solidFill>
            <a:srgbClr val="0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731520" y="1417320"/>
            <a:ext cx="7680960" cy="402336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/>
          <a:p>
            <a:pPr algn="ctr">
              <a:defRPr b="1" sz="3600">
                <a:solidFill>
                  <a:srgbClr val="FFFFFF"/>
                </a:solidFill>
              </a:defRPr>
            </a:pPr>
            <a:r>
              <a:t>Opening Praise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general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457200" y="1143000"/>
            <a:ext cx="8229600" cy="4572000"/>
          </a:xfrm>
          <a:prstGeom prst="roundRect">
            <a:avLst/>
          </a:prstGeom>
          <a:solidFill>
            <a:srgbClr val="0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TextBox 3"/>
          <p:cNvSpPr txBox="1"/>
          <p:nvPr/>
        </p:nvSpPr>
        <p:spPr>
          <a:xfrm>
            <a:off x="731520" y="1417320"/>
            <a:ext cx="7680960" cy="402336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/>
          <a:p>
            <a:pPr algn="ctr">
              <a:defRPr b="1" sz="3600">
                <a:solidFill>
                  <a:srgbClr val="FFFFFF"/>
                </a:solidFill>
              </a:defRPr>
            </a:pPr>
            <a:r>
              <a:t>Announcements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Rounded Rectangle 1"/>
          <p:cNvSpPr/>
          <p:nvPr/>
        </p:nvSpPr>
        <p:spPr>
          <a:xfrm>
            <a:off x="457200" y="1143000"/>
            <a:ext cx="8229600" cy="4572000"/>
          </a:xfrm>
          <a:prstGeom prst="roundRect">
            <a:avLst/>
          </a:prstGeom>
          <a:solidFill>
            <a:srgbClr val="0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731520" y="1417320"/>
            <a:ext cx="7680960" cy="402336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/>
          <a:p>
            <a:pPr algn="ctr">
              <a:defRPr b="1" sz="3600">
                <a:solidFill>
                  <a:srgbClr val="FFFFFF"/>
                </a:solidFill>
              </a:defRPr>
            </a:pPr>
            <a:r>
              <a:t>Children’s Message</a:t>
            </a:r>
          </a:p>
          <a:p>
            <a:pPr>
              <a:defRPr sz="800"/>
            </a:pPr>
          </a:p>
          <a:p>
            <a:pPr algn="ctr">
              <a:defRPr sz="2400">
                <a:solidFill>
                  <a:srgbClr val="F0F0F0"/>
                </a:solidFill>
              </a:defRPr>
            </a:pPr>
            <a:r>
              <a:t>Pastor Megan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Rounded Rectangle 1"/>
          <p:cNvSpPr/>
          <p:nvPr/>
        </p:nvSpPr>
        <p:spPr>
          <a:xfrm>
            <a:off x="457200" y="1143000"/>
            <a:ext cx="8229600" cy="4572000"/>
          </a:xfrm>
          <a:prstGeom prst="roundRect">
            <a:avLst/>
          </a:prstGeom>
          <a:solidFill>
            <a:srgbClr val="0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731520" y="1417320"/>
            <a:ext cx="7680960" cy="402336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/>
          <a:p>
            <a:pPr algn="ctr">
              <a:defRPr b="1" sz="3600">
                <a:solidFill>
                  <a:srgbClr val="FFFFFF"/>
                </a:solidFill>
              </a:defRPr>
            </a:pPr>
            <a:r>
              <a:t>Call to Worship</a:t>
            </a:r>
          </a:p>
          <a:p>
            <a:pPr>
              <a:defRPr sz="800"/>
            </a:pPr>
          </a:p>
          <a:p>
            <a:pPr algn="ctr">
              <a:defRPr sz="2400">
                <a:solidFill>
                  <a:srgbClr val="F0F0F0"/>
                </a:solidFill>
              </a:defRPr>
            </a:pPr>
            <a:r>
              <a:t>Come to the water, all you who thirst, come drink deeply from the river of life...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rayer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457200" y="1143000"/>
            <a:ext cx="8229600" cy="4572000"/>
          </a:xfrm>
          <a:prstGeom prst="roundRect">
            <a:avLst/>
          </a:prstGeom>
          <a:solidFill>
            <a:srgbClr val="0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TextBox 3"/>
          <p:cNvSpPr txBox="1"/>
          <p:nvPr/>
        </p:nvSpPr>
        <p:spPr>
          <a:xfrm>
            <a:off x="731520" y="1417320"/>
            <a:ext cx="7680960" cy="402336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/>
          <a:p>
            <a:pPr algn="ctr">
              <a:defRPr b="1" sz="3600">
                <a:solidFill>
                  <a:srgbClr val="FFFFFF"/>
                </a:solidFill>
              </a:defRPr>
            </a:pPr>
            <a:r>
              <a:t>Opening Prayer</a:t>
            </a:r>
          </a:p>
          <a:p>
            <a:pPr>
              <a:defRPr sz="800"/>
            </a:pPr>
          </a:p>
          <a:p>
            <a:pPr algn="ctr">
              <a:defRPr sz="2400">
                <a:solidFill>
                  <a:srgbClr val="F0F0F0"/>
                </a:solidFill>
              </a:defRPr>
            </a:pPr>
            <a:r>
              <a:t>Almighty Creator, Lord of heaven and earth, we thank you for the gift of water...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Rounded Rectangle 1"/>
          <p:cNvSpPr/>
          <p:nvPr/>
        </p:nvSpPr>
        <p:spPr>
          <a:xfrm>
            <a:off x="457200" y="1143000"/>
            <a:ext cx="8229600" cy="4572000"/>
          </a:xfrm>
          <a:prstGeom prst="roundRect">
            <a:avLst/>
          </a:prstGeom>
          <a:solidFill>
            <a:srgbClr val="0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731520" y="1417320"/>
            <a:ext cx="7680960" cy="402336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/>
          <a:p>
            <a:pPr algn="ctr">
              <a:defRPr b="1" sz="3600">
                <a:solidFill>
                  <a:srgbClr val="FFFFFF"/>
                </a:solidFill>
              </a:defRPr>
            </a:pPr>
            <a:r>
              <a:t>Hymn of Praise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criptur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457200" y="1143000"/>
            <a:ext cx="8229600" cy="4572000"/>
          </a:xfrm>
          <a:prstGeom prst="roundRect">
            <a:avLst/>
          </a:prstGeom>
          <a:solidFill>
            <a:srgbClr val="0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TextBox 3"/>
          <p:cNvSpPr txBox="1"/>
          <p:nvPr/>
        </p:nvSpPr>
        <p:spPr>
          <a:xfrm>
            <a:off x="731520" y="1417320"/>
            <a:ext cx="7680960" cy="402336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/>
          <a:p>
            <a:pPr algn="ctr">
              <a:defRPr b="1" sz="3600">
                <a:solidFill>
                  <a:srgbClr val="FFFFFF"/>
                </a:solidFill>
              </a:defRPr>
            </a:pPr>
          </a:p>
          <a:p>
            <a:pPr>
              <a:defRPr sz="800"/>
            </a:pPr>
          </a:p>
          <a:p>
            <a:pPr algn="ctr">
              <a:defRPr sz="2400">
                <a:solidFill>
                  <a:srgbClr val="F0F0F0"/>
                </a:solidFill>
              </a:defRPr>
            </a:pPr>
            <a:r>
              <a:t>15 Then the Lord said to Moses, “Why are you crying out to me? ...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ermon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457200" y="1143000"/>
            <a:ext cx="8229600" cy="4572000"/>
          </a:xfrm>
          <a:prstGeom prst="roundRect">
            <a:avLst/>
          </a:prstGeom>
          <a:solidFill>
            <a:srgbClr val="0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TextBox 3"/>
          <p:cNvSpPr txBox="1"/>
          <p:nvPr/>
        </p:nvSpPr>
        <p:spPr>
          <a:xfrm>
            <a:off x="731520" y="1417320"/>
            <a:ext cx="7680960" cy="402336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/>
          <a:p>
            <a:pPr algn="ctr">
              <a:defRPr b="1" sz="3600">
                <a:solidFill>
                  <a:srgbClr val="FFFFFF"/>
                </a:solidFill>
              </a:defRPr>
            </a:pPr>
            <a:r>
              <a:t>Sermon</a:t>
            </a:r>
          </a:p>
          <a:p>
            <a:pPr>
              <a:defRPr sz="800"/>
            </a:pPr>
          </a:p>
          <a:p>
            <a:pPr algn="ctr">
              <a:defRPr sz="2400">
                <a:solidFill>
                  <a:srgbClr val="F0F0F0"/>
                </a:solidFill>
              </a:defRPr>
            </a:pPr>
            <a:r>
              <a:t>Moses and the Red Sea</a:t>
            </a:r>
          </a:p>
          <a:p>
            <a:pPr algn="ctr">
              <a:defRPr sz="2400">
                <a:solidFill>
                  <a:srgbClr val="F0F0F0"/>
                </a:solidFill>
              </a:defRPr>
            </a:pPr>
            <a:r>
              <a:t>Pastor Megan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